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3B962E-5A94-4FE8-A222-651F93FDC353}" type="datetimeFigureOut">
              <a:rPr lang="es-MX" smtClean="0"/>
              <a:pPr/>
              <a:t>01/08/2011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29D6E4-E018-4A18-B193-DB1CD02EE59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8BD0B9-4059-44F5-A5EC-3B215E67C6C6}" type="datetime1">
              <a:rPr lang="es-ES" smtClean="0"/>
              <a:pPr/>
              <a:t>01/08/2011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5AA7C3-E265-469E-BBF2-D5B1186D9966}" type="datetime1">
              <a:rPr lang="es-ES" smtClean="0"/>
              <a:pPr/>
              <a:t>01/08/2011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EB30B4-2A05-4405-915D-D96A54A19170}" type="datetime1">
              <a:rPr lang="es-ES" smtClean="0"/>
              <a:pPr/>
              <a:t>01/08/2011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2C2DF-8C05-4B45-ABF5-4E3D5D697D45}" type="datetime1">
              <a:rPr lang="es-ES" smtClean="0"/>
              <a:pPr/>
              <a:t>01/08/2011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0650D3-FEBE-45FF-81E4-3D88FDF78D25}" type="datetime1">
              <a:rPr lang="es-ES" smtClean="0"/>
              <a:pPr/>
              <a:t>01/08/2011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249FCA-6B04-457D-84F9-111FDD861A11}" type="datetime1">
              <a:rPr lang="es-ES" smtClean="0"/>
              <a:pPr/>
              <a:t>01/08/2011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80CBFC-021E-45C2-85E9-C56C6373B74E}" type="datetime1">
              <a:rPr lang="es-ES" smtClean="0"/>
              <a:pPr/>
              <a:t>01/08/2011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0E8D89-3B52-4D39-ADF0-F1918A7F5321}" type="datetime1">
              <a:rPr lang="es-ES" smtClean="0"/>
              <a:pPr/>
              <a:t>01/08/2011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39BB28-6828-4332-A035-3EE56AB2E993}" type="datetime1">
              <a:rPr lang="es-ES" smtClean="0"/>
              <a:pPr/>
              <a:t>01/08/2011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D9C8E1-0208-4F8D-9034-6EA599A989D6}" type="datetime1">
              <a:rPr lang="es-ES" smtClean="0"/>
              <a:pPr/>
              <a:t>01/08/2011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dondear rectángulo de esquina sencilla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FFF199-D8CC-448C-A822-3448515A8B74}" type="datetime1">
              <a:rPr lang="es-ES" smtClean="0"/>
              <a:pPr/>
              <a:t>01/08/2011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E1AD695-E462-478A-94F3-FAF891D2FF77}" type="datetime1">
              <a:rPr lang="es-ES" smtClean="0"/>
              <a:pPr/>
              <a:t>01/08/2011</a:t>
            </a:fld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Autoevaluación 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Sensores</a:t>
            </a:r>
          </a:p>
          <a:p>
            <a:r>
              <a:rPr lang="es-ES" dirty="0" smtClean="0"/>
              <a:t>Elegir la respuesta correcta 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  <p:transition>
    <p:sndAc>
      <p:stSnd>
        <p:snd r:embed="rId2" name="breeze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Señales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" dirty="0" smtClean="0"/>
              <a:t>Es una señal todo o nada, que puede ser 0 o 1. también llamada booleana </a:t>
            </a: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ES" dirty="0" smtClean="0">
                <a:hlinkClick r:id="rId3" action="ppaction://hlinksldjump"/>
              </a:rPr>
              <a:t>Analógica </a:t>
            </a:r>
            <a:endParaRPr lang="es-ES" dirty="0" smtClean="0"/>
          </a:p>
          <a:p>
            <a:r>
              <a:rPr lang="es-ES" dirty="0" smtClean="0">
                <a:hlinkClick r:id="rId3" action="ppaction://hlinksldjump"/>
              </a:rPr>
              <a:t>Señal de carga </a:t>
            </a:r>
            <a:endParaRPr lang="es-ES" dirty="0" smtClean="0"/>
          </a:p>
          <a:p>
            <a:r>
              <a:rPr lang="es-ES" dirty="0" smtClean="0">
                <a:hlinkClick r:id="rId4" action="ppaction://hlinksldjump"/>
              </a:rPr>
              <a:t>Señal digital </a:t>
            </a: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  <p:transition advClick="0"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Señales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" dirty="0" smtClean="0"/>
              <a:t>Es una señal de forma continua y variable que puede ser expresada en voltaje de 0 a10 volts o de 4 a 20 </a:t>
            </a:r>
            <a:r>
              <a:rPr lang="es-ES" dirty="0" err="1" smtClean="0"/>
              <a:t>mA</a:t>
            </a:r>
            <a:r>
              <a:rPr lang="es-ES" dirty="0" smtClean="0"/>
              <a:t> </a:t>
            </a: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ES" dirty="0" smtClean="0">
                <a:hlinkClick r:id="rId3" action="ppaction://hlinksldjump"/>
              </a:rPr>
              <a:t>Analógica </a:t>
            </a:r>
            <a:endParaRPr lang="es-ES" dirty="0" smtClean="0"/>
          </a:p>
          <a:p>
            <a:r>
              <a:rPr lang="es-ES" dirty="0" smtClean="0">
                <a:hlinkClick r:id="rId4" action="ppaction://hlinksldjump"/>
              </a:rPr>
              <a:t>Señal de carga </a:t>
            </a:r>
            <a:endParaRPr lang="es-ES" dirty="0" smtClean="0"/>
          </a:p>
          <a:p>
            <a:r>
              <a:rPr lang="es-ES" dirty="0" smtClean="0">
                <a:hlinkClick r:id="rId4" action="ppaction://hlinksldjump"/>
              </a:rPr>
              <a:t>Señal digital </a:t>
            </a: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  <p:transition advClick="0"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Sensores 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" dirty="0" smtClean="0"/>
              <a:t>El objetivo de estos sensores es detectar material como trigo, arena, madera. </a:t>
            </a: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ES" dirty="0" smtClean="0">
                <a:hlinkClick r:id="rId3" action="ppaction://hlinksldjump"/>
              </a:rPr>
              <a:t>Inductivos  </a:t>
            </a:r>
            <a:endParaRPr lang="es-ES" dirty="0" smtClean="0"/>
          </a:p>
          <a:p>
            <a:r>
              <a:rPr lang="es-ES" dirty="0" smtClean="0">
                <a:hlinkClick r:id="rId4" action="ppaction://hlinksldjump"/>
              </a:rPr>
              <a:t>Capacitivo </a:t>
            </a:r>
            <a:endParaRPr lang="es-ES" dirty="0" smtClean="0"/>
          </a:p>
          <a:p>
            <a:r>
              <a:rPr lang="es-ES" dirty="0" smtClean="0">
                <a:hlinkClick r:id="rId3" action="ppaction://hlinksldjump"/>
              </a:rPr>
              <a:t>Ópticos </a:t>
            </a: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  <p:transition advClick="0"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Sensores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" dirty="0" smtClean="0"/>
              <a:t>El objetivo de estos sensores es detectar materiales metálicos y su alcance es relativamente pequeño </a:t>
            </a: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ES" dirty="0" smtClean="0">
                <a:hlinkClick r:id="rId3" action="ppaction://hlinksldjump"/>
              </a:rPr>
              <a:t>Inductivo  </a:t>
            </a:r>
            <a:endParaRPr lang="es-ES" dirty="0" smtClean="0"/>
          </a:p>
          <a:p>
            <a:r>
              <a:rPr lang="es-ES" dirty="0" smtClean="0">
                <a:hlinkClick r:id="rId4" action="ppaction://hlinksldjump"/>
              </a:rPr>
              <a:t>Capacitivo  </a:t>
            </a:r>
            <a:endParaRPr lang="es-ES" dirty="0" smtClean="0"/>
          </a:p>
          <a:p>
            <a:r>
              <a:rPr lang="es-ES" dirty="0" smtClean="0">
                <a:hlinkClick r:id="rId4" action="ppaction://hlinksldjump"/>
              </a:rPr>
              <a:t>Óptico  </a:t>
            </a: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  <p:transition advClick="0"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Sensores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" dirty="0" smtClean="0"/>
              <a:t>Estos sensores se utilizan como cortinas de seguridad y cubren distancias relativamente grandes entre 6 y 7 </a:t>
            </a:r>
            <a:r>
              <a:rPr lang="es-ES" dirty="0" err="1" smtClean="0"/>
              <a:t>mts</a:t>
            </a:r>
            <a:r>
              <a:rPr lang="es-ES" dirty="0" smtClean="0"/>
              <a:t>.</a:t>
            </a: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ES" dirty="0" smtClean="0">
                <a:hlinkClick r:id="rId3" action="ppaction://hlinksldjump"/>
              </a:rPr>
              <a:t>Inductivo  </a:t>
            </a:r>
            <a:endParaRPr lang="es-ES" dirty="0" smtClean="0"/>
          </a:p>
          <a:p>
            <a:r>
              <a:rPr lang="es-ES" dirty="0" smtClean="0">
                <a:hlinkClick r:id="rId3" action="ppaction://hlinksldjump"/>
              </a:rPr>
              <a:t>Ópticos difusos  </a:t>
            </a:r>
            <a:endParaRPr lang="es-ES" dirty="0" smtClean="0"/>
          </a:p>
          <a:p>
            <a:r>
              <a:rPr lang="es-ES" dirty="0" smtClean="0">
                <a:hlinkClick r:id="rId4" action="ppaction://hlinksldjump"/>
              </a:rPr>
              <a:t>Óptico de barrera </a:t>
            </a: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  <p:transition spd="med" advClick="0"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hlinkClick r:id="rId3" action="ppaction://hlinksldjump"/>
              </a:rPr>
              <a:t>Repetir autoevaluación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Has finalizado esta evaluación </a:t>
            </a:r>
          </a:p>
          <a:p>
            <a:endParaRPr lang="es-ES" dirty="0" smtClean="0"/>
          </a:p>
          <a:p>
            <a:r>
              <a:rPr lang="es-ES" dirty="0" smtClean="0"/>
              <a:t>Te invito a seguir mejorando sobre estos temas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  <p:transition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89</TotalTime>
  <Words>146</Words>
  <PresentationFormat>Presentación en pantalla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Aspecto</vt:lpstr>
      <vt:lpstr>Autoevaluación </vt:lpstr>
      <vt:lpstr>Señales </vt:lpstr>
      <vt:lpstr>Señales </vt:lpstr>
      <vt:lpstr>Sensores  </vt:lpstr>
      <vt:lpstr>Sensores </vt:lpstr>
      <vt:lpstr>Sensores </vt:lpstr>
      <vt:lpstr>Repetir autoevaluación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Autoevaluación</dc:title>
  <dc:creator>juan</dc:creator>
  <cp:lastModifiedBy>salamaestros</cp:lastModifiedBy>
  <cp:revision>6</cp:revision>
  <dcterms:modified xsi:type="dcterms:W3CDTF">2011-08-01T18:05:24Z</dcterms:modified>
</cp:coreProperties>
</file>